
<file path=[Content_Types].xml><?xml version="1.0" encoding="utf-8"?>
<Types xmlns="http://schemas.openxmlformats.org/package/2006/content-types">
  <Default Extension="png" ContentType="image/png"/>
  <Default Extension="mp3" ContentType="audio/mpeg"/>
  <Default Extension="m4a" ContentType="audio/mp4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4"/>
  </p:notesMasterIdLst>
  <p:sldIdLst>
    <p:sldId id="333" r:id="rId2"/>
    <p:sldId id="258" r:id="rId3"/>
    <p:sldId id="342" r:id="rId4"/>
    <p:sldId id="358" r:id="rId5"/>
    <p:sldId id="365" r:id="rId6"/>
    <p:sldId id="360" r:id="rId7"/>
    <p:sldId id="325" r:id="rId8"/>
    <p:sldId id="348" r:id="rId9"/>
    <p:sldId id="297" r:id="rId10"/>
    <p:sldId id="351" r:id="rId11"/>
    <p:sldId id="352" r:id="rId12"/>
    <p:sldId id="369" r:id="rId13"/>
  </p:sldIdLst>
  <p:sldSz cx="9144000" cy="5715000" type="screen16x1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99"/>
    <a:srgbClr val="0099CC"/>
    <a:srgbClr val="990000"/>
    <a:srgbClr val="FE9202"/>
    <a:srgbClr val="1506D4"/>
    <a:srgbClr val="FF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251" autoAdjust="0"/>
    <p:restoredTop sz="94280" autoAdjust="0"/>
  </p:normalViewPr>
  <p:slideViewPr>
    <p:cSldViewPr snapToGrid="0">
      <p:cViewPr varScale="1">
        <p:scale>
          <a:sx n="109" d="100"/>
          <a:sy n="109" d="100"/>
        </p:scale>
        <p:origin x="176" y="1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ED42BA-5E4B-5443-A57C-2D3A6F3D7C60}" type="datetimeFigureOut">
              <a:rPr lang="en-US" smtClean="0"/>
              <a:t>9/3/18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9D9F06-C6F3-8F4E-BEDA-FE5675BF3C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6844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935302"/>
            <a:ext cx="6858000" cy="19896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001698"/>
            <a:ext cx="6858000" cy="137980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2D290-2637-4B94-8104-6B5BAE47F8C3}" type="datetimeFigureOut">
              <a:rPr lang="en-US" smtClean="0"/>
              <a:t>9/3/18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49F71-2717-45BE-B8F7-98A6F744D5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848526"/>
      </p:ext>
    </p:extLst>
  </p:cSld>
  <p:clrMapOvr>
    <a:masterClrMapping/>
  </p:clrMapOvr>
  <p:transition spd="slow" advClick="0" advTm="0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2D290-2637-4B94-8104-6B5BAE47F8C3}" type="datetimeFigureOut">
              <a:rPr lang="en-US" smtClean="0"/>
              <a:t>9/3/18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49F71-2717-45BE-B8F7-98A6F744D5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671863"/>
      </p:ext>
    </p:extLst>
  </p:cSld>
  <p:clrMapOvr>
    <a:masterClrMapping/>
  </p:clrMapOvr>
  <p:transition spd="slow" advClick="0" advTm="0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04271"/>
            <a:ext cx="1971675" cy="48431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04271"/>
            <a:ext cx="5800725" cy="484319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2D290-2637-4B94-8104-6B5BAE47F8C3}" type="datetimeFigureOut">
              <a:rPr lang="en-US" smtClean="0"/>
              <a:t>9/3/18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49F71-2717-45BE-B8F7-98A6F744D5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69989"/>
      </p:ext>
    </p:extLst>
  </p:cSld>
  <p:clrMapOvr>
    <a:masterClrMapping/>
  </p:clrMapOvr>
  <p:transition spd="slow" advClick="0" advTm="0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2D290-2637-4B94-8104-6B5BAE47F8C3}" type="datetimeFigureOut">
              <a:rPr lang="en-US" smtClean="0"/>
              <a:t>9/3/18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49F71-2717-45BE-B8F7-98A6F744D5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786492"/>
      </p:ext>
    </p:extLst>
  </p:cSld>
  <p:clrMapOvr>
    <a:masterClrMapping/>
  </p:clrMapOvr>
  <p:transition spd="slow" advClick="0" advTm="0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424782"/>
            <a:ext cx="7886700" cy="2377281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824553"/>
            <a:ext cx="7886700" cy="1250156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2D290-2637-4B94-8104-6B5BAE47F8C3}" type="datetimeFigureOut">
              <a:rPr lang="en-US" smtClean="0"/>
              <a:t>9/3/18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49F71-2717-45BE-B8F7-98A6F744D5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631399"/>
      </p:ext>
    </p:extLst>
  </p:cSld>
  <p:clrMapOvr>
    <a:masterClrMapping/>
  </p:clrMapOvr>
  <p:transition spd="slow" advClick="0" advTm="0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521354"/>
            <a:ext cx="3886200" cy="362611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521354"/>
            <a:ext cx="3886200" cy="362611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2D290-2637-4B94-8104-6B5BAE47F8C3}" type="datetimeFigureOut">
              <a:rPr lang="en-US" smtClean="0"/>
              <a:t>9/3/18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49F71-2717-45BE-B8F7-98A6F744D5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108553"/>
      </p:ext>
    </p:extLst>
  </p:cSld>
  <p:clrMapOvr>
    <a:masterClrMapping/>
  </p:clrMapOvr>
  <p:transition spd="slow" advClick="0" advTm="0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04271"/>
            <a:ext cx="7886700" cy="110463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400969"/>
            <a:ext cx="3868340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087563"/>
            <a:ext cx="3868340" cy="307049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400969"/>
            <a:ext cx="3887391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087563"/>
            <a:ext cx="3887391" cy="307049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2D290-2637-4B94-8104-6B5BAE47F8C3}" type="datetimeFigureOut">
              <a:rPr lang="en-US" smtClean="0"/>
              <a:t>9/3/18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49F71-2717-45BE-B8F7-98A6F744D5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625133"/>
      </p:ext>
    </p:extLst>
  </p:cSld>
  <p:clrMapOvr>
    <a:masterClrMapping/>
  </p:clrMapOvr>
  <p:transition spd="slow" advClick="0" advTm="0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2D290-2637-4B94-8104-6B5BAE47F8C3}" type="datetimeFigureOut">
              <a:rPr lang="en-US" smtClean="0"/>
              <a:t>9/3/18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49F71-2717-45BE-B8F7-98A6F744D5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419718"/>
      </p:ext>
    </p:extLst>
  </p:cSld>
  <p:clrMapOvr>
    <a:masterClrMapping/>
  </p:clrMapOvr>
  <p:transition spd="slow" advClick="0" advTm="0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2D290-2637-4B94-8104-6B5BAE47F8C3}" type="datetimeFigureOut">
              <a:rPr lang="en-US" smtClean="0"/>
              <a:t>9/3/18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49F71-2717-45BE-B8F7-98A6F744D5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084964"/>
      </p:ext>
    </p:extLst>
  </p:cSld>
  <p:clrMapOvr>
    <a:masterClrMapping/>
  </p:clrMapOvr>
  <p:transition spd="slow" advClick="0" advTm="0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822855"/>
            <a:ext cx="4629150" cy="4061354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2D290-2637-4B94-8104-6B5BAE47F8C3}" type="datetimeFigureOut">
              <a:rPr lang="en-US" smtClean="0"/>
              <a:t>9/3/18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49F71-2717-45BE-B8F7-98A6F744D5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117500"/>
      </p:ext>
    </p:extLst>
  </p:cSld>
  <p:clrMapOvr>
    <a:masterClrMapping/>
  </p:clrMapOvr>
  <p:transition spd="slow" advClick="0" advTm="0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822855"/>
            <a:ext cx="4629150" cy="4061354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2D290-2637-4B94-8104-6B5BAE47F8C3}" type="datetimeFigureOut">
              <a:rPr lang="en-US" smtClean="0"/>
              <a:t>9/3/18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49F71-2717-45BE-B8F7-98A6F744D5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46676"/>
      </p:ext>
    </p:extLst>
  </p:cSld>
  <p:clrMapOvr>
    <a:masterClrMapping/>
  </p:clrMapOvr>
  <p:transition spd="slow" advClick="0" advTm="0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521354"/>
            <a:ext cx="7886700" cy="3626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72D290-2637-4B94-8104-6B5BAE47F8C3}" type="datetimeFigureOut">
              <a:rPr lang="en-US" smtClean="0"/>
              <a:t>9/3/18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549F71-2717-45BE-B8F7-98A6F744D5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9885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 spd="slow" advClick="0" advTm="0">
    <p:fade/>
  </p:transition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media" Target="../media/media17.m4a"/><Relationship Id="rId7" Type="http://schemas.openxmlformats.org/officeDocument/2006/relationships/image" Target="../media/image2.png"/><Relationship Id="rId2" Type="http://schemas.openxmlformats.org/officeDocument/2006/relationships/audio" Target="../media/media15.mp3"/><Relationship Id="rId1" Type="http://schemas.microsoft.com/office/2007/relationships/media" Target="../media/media15.mp3"/><Relationship Id="rId6" Type="http://schemas.openxmlformats.org/officeDocument/2006/relationships/image" Target="../media/image3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17.m4a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media" Target="../media/media18.m4a"/><Relationship Id="rId7" Type="http://schemas.openxmlformats.org/officeDocument/2006/relationships/image" Target="../media/image2.png"/><Relationship Id="rId2" Type="http://schemas.openxmlformats.org/officeDocument/2006/relationships/audio" Target="../media/media15.mp3"/><Relationship Id="rId1" Type="http://schemas.microsoft.com/office/2007/relationships/media" Target="../media/media15.mp3"/><Relationship Id="rId6" Type="http://schemas.openxmlformats.org/officeDocument/2006/relationships/image" Target="../media/image3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18.m4a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media" Target="../media/media19.m4a"/><Relationship Id="rId7" Type="http://schemas.openxmlformats.org/officeDocument/2006/relationships/image" Target="../media/image2.png"/><Relationship Id="rId2" Type="http://schemas.openxmlformats.org/officeDocument/2006/relationships/audio" Target="../media/media15.mp3"/><Relationship Id="rId1" Type="http://schemas.microsoft.com/office/2007/relationships/media" Target="../media/media15.mp3"/><Relationship Id="rId6" Type="http://schemas.openxmlformats.org/officeDocument/2006/relationships/image" Target="../media/image3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19.m4a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media" Target="../media/media5.mp3"/><Relationship Id="rId3" Type="http://schemas.microsoft.com/office/2007/relationships/media" Target="../media/media3.mp3"/><Relationship Id="rId7" Type="http://schemas.openxmlformats.org/officeDocument/2006/relationships/audio" Target="NULL" TargetMode="Externa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6" Type="http://schemas.openxmlformats.org/officeDocument/2006/relationships/audio" Target="../media/media4.mp3"/><Relationship Id="rId5" Type="http://schemas.microsoft.com/office/2007/relationships/media" Target="../media/media4.mp3"/><Relationship Id="rId10" Type="http://schemas.openxmlformats.org/officeDocument/2006/relationships/image" Target="../media/image3.png"/><Relationship Id="rId4" Type="http://schemas.openxmlformats.org/officeDocument/2006/relationships/audio" Target="../media/media3.mp3"/><Relationship Id="rId9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media" Target="../media/media7.mp3"/><Relationship Id="rId7" Type="http://schemas.openxmlformats.org/officeDocument/2006/relationships/slideLayout" Target="../slideLayouts/slideLayout2.xml"/><Relationship Id="rId2" Type="http://schemas.openxmlformats.org/officeDocument/2006/relationships/audio" Target="../media/media6.mp3"/><Relationship Id="rId1" Type="http://schemas.microsoft.com/office/2007/relationships/media" Target="../media/media6.mp3"/><Relationship Id="rId6" Type="http://schemas.openxmlformats.org/officeDocument/2006/relationships/audio" Target="../media/media8.m4a"/><Relationship Id="rId5" Type="http://schemas.microsoft.com/office/2007/relationships/media" Target="../media/media8.m4a"/><Relationship Id="rId4" Type="http://schemas.openxmlformats.org/officeDocument/2006/relationships/audio" Target="../media/media7.mp3"/><Relationship Id="rId9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media" Target="../media/media14.m4a"/><Relationship Id="rId7" Type="http://schemas.openxmlformats.org/officeDocument/2006/relationships/image" Target="../media/image2.png"/><Relationship Id="rId2" Type="http://schemas.openxmlformats.org/officeDocument/2006/relationships/audio" Target="../media/media13.mp3"/><Relationship Id="rId1" Type="http://schemas.microsoft.com/office/2007/relationships/media" Target="../media/media13.mp3"/><Relationship Id="rId6" Type="http://schemas.openxmlformats.org/officeDocument/2006/relationships/image" Target="../media/image3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14.m4a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media" Target="../media/media16.m4a"/><Relationship Id="rId7" Type="http://schemas.openxmlformats.org/officeDocument/2006/relationships/image" Target="../media/image2.png"/><Relationship Id="rId2" Type="http://schemas.openxmlformats.org/officeDocument/2006/relationships/audio" Target="../media/media15.mp3"/><Relationship Id="rId1" Type="http://schemas.microsoft.com/office/2007/relationships/media" Target="../media/media15.mp3"/><Relationship Id="rId6" Type="http://schemas.openxmlformats.org/officeDocument/2006/relationships/image" Target="../media/image3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16.m4a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58616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3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5861603"/>
          </a:xfrm>
          <a:prstGeom prst="rect">
            <a:avLst/>
          </a:prstGeom>
          <a:noFill/>
          <a:ln w="111125" cmpd="thickThin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3"/>
          </a:p>
        </p:txBody>
      </p:sp>
      <p:sp>
        <p:nvSpPr>
          <p:cNvPr id="7" name="Rectangle 6"/>
          <p:cNvSpPr/>
          <p:nvPr/>
        </p:nvSpPr>
        <p:spPr>
          <a:xfrm>
            <a:off x="150312" y="4313320"/>
            <a:ext cx="1138989" cy="9344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3"/>
          <p:cNvSpPr txBox="1">
            <a:spLocks/>
          </p:cNvSpPr>
          <p:nvPr/>
        </p:nvSpPr>
        <p:spPr>
          <a:xfrm>
            <a:off x="4857764" y="2609689"/>
            <a:ext cx="3628613" cy="165524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3800" dirty="0">
                <a:latin typeface="Century Gothic" panose="020B0502020202020204" pitchFamily="34" charset="0"/>
              </a:rPr>
              <a:t>New Words</a:t>
            </a:r>
          </a:p>
          <a:p>
            <a:pPr>
              <a:lnSpc>
                <a:spcPct val="150000"/>
              </a:lnSpc>
            </a:pPr>
            <a:r>
              <a:rPr lang="en-US" sz="3800" dirty="0">
                <a:latin typeface="Century Gothic" panose="020B0502020202020204" pitchFamily="34" charset="0"/>
              </a:rPr>
              <a:t>Rule Breakers</a:t>
            </a:r>
          </a:p>
        </p:txBody>
      </p:sp>
      <p:sp>
        <p:nvSpPr>
          <p:cNvPr id="10" name="Rectangle 9"/>
          <p:cNvSpPr/>
          <p:nvPr/>
        </p:nvSpPr>
        <p:spPr>
          <a:xfrm>
            <a:off x="0" y="0"/>
            <a:ext cx="9144000" cy="384880"/>
          </a:xfrm>
          <a:prstGeom prst="rect">
            <a:avLst/>
          </a:prstGeom>
          <a:solidFill>
            <a:srgbClr val="0099CC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0" y="5382485"/>
            <a:ext cx="9144000" cy="384880"/>
          </a:xfrm>
          <a:prstGeom prst="rect">
            <a:avLst/>
          </a:prstGeom>
          <a:solidFill>
            <a:srgbClr val="0099CC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0" y="443532"/>
            <a:ext cx="299872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600" b="1" dirty="0">
                <a:solidFill>
                  <a:srgbClr val="0099CC"/>
                </a:solidFill>
                <a:latin typeface="Century Gothic" panose="020B0502020202020204" pitchFamily="34" charset="0"/>
              </a:rPr>
              <a:t>Part 2</a:t>
            </a:r>
          </a:p>
        </p:txBody>
      </p:sp>
      <p:cxnSp>
        <p:nvCxnSpPr>
          <p:cNvPr id="16" name="Straight Connector 15"/>
          <p:cNvCxnSpPr>
            <a:cxnSpLocks/>
          </p:cNvCxnSpPr>
          <p:nvPr/>
        </p:nvCxnSpPr>
        <p:spPr>
          <a:xfrm>
            <a:off x="298681" y="1861384"/>
            <a:ext cx="8634304" cy="0"/>
          </a:xfrm>
          <a:prstGeom prst="line">
            <a:avLst/>
          </a:prstGeom>
          <a:ln w="76200">
            <a:solidFill>
              <a:srgbClr val="0099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6F83565-CD34-457D-880D-1F5E0FCC9AF4}"/>
              </a:ext>
            </a:extLst>
          </p:cNvPr>
          <p:cNvSpPr txBox="1"/>
          <p:nvPr/>
        </p:nvSpPr>
        <p:spPr>
          <a:xfrm>
            <a:off x="3936113" y="393221"/>
            <a:ext cx="886332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300" b="1" dirty="0">
                <a:latin typeface="Century Gothic" panose="020B0502020202020204" pitchFamily="34" charset="0"/>
              </a:rPr>
              <a:t>50. </a:t>
            </a:r>
            <a:r>
              <a:rPr lang="en-US" sz="4400" b="1" dirty="0">
                <a:solidFill>
                  <a:srgbClr val="000000"/>
                </a:solidFill>
                <a:latin typeface="Century Gothic" panose="020B0502020202020204" pitchFamily="34" charset="0"/>
                <a:cs typeface="Times New Roman" panose="02020603050405020304" pitchFamily="18" charset="0"/>
              </a:rPr>
              <a:t>I am Alive: </a:t>
            </a:r>
          </a:p>
          <a:p>
            <a:r>
              <a:rPr lang="en-US" sz="4400" b="1" dirty="0">
                <a:solidFill>
                  <a:srgbClr val="000000"/>
                </a:solidFill>
                <a:latin typeface="Century Gothic" panose="020B0502020202020204" pitchFamily="34" charset="0"/>
                <a:cs typeface="Times New Roman" panose="02020603050405020304" pitchFamily="18" charset="0"/>
              </a:rPr>
              <a:t>Prayer</a:t>
            </a:r>
            <a:endParaRPr lang="en-US" sz="4300" dirty="0">
              <a:latin typeface="Century Gothic" panose="020B050202020202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5D7131B-7B24-8C49-B7A6-8FCEAEA347C6}"/>
              </a:ext>
            </a:extLst>
          </p:cNvPr>
          <p:cNvSpPr/>
          <p:nvPr/>
        </p:nvSpPr>
        <p:spPr>
          <a:xfrm>
            <a:off x="8126075" y="-917103"/>
            <a:ext cx="990871" cy="76954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BF50C2C-5DA7-4252-AF1F-B9939BA136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251" y="2193185"/>
            <a:ext cx="2266900" cy="2857500"/>
          </a:xfrm>
          <a:prstGeom prst="rect">
            <a:avLst/>
          </a:prstGeom>
        </p:spPr>
      </p:pic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6F668693-DF06-AC46-B0AD-98F55069FD8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165600" y="24511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939631"/>
      </p:ext>
    </p:extLst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1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3" dur="1256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8" grpId="0"/>
      <p:bldP spid="15" grpId="0"/>
      <p:bldP spid="14" grpId="0"/>
      <p:bldP spid="17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losed_E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213558" y="4837639"/>
            <a:ext cx="609600" cy="6096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005011" y="4780547"/>
            <a:ext cx="1138989" cy="9344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0" y="0"/>
            <a:ext cx="9144000" cy="384880"/>
          </a:xfrm>
          <a:prstGeom prst="rect">
            <a:avLst/>
          </a:prstGeom>
          <a:solidFill>
            <a:srgbClr val="0099CC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0" y="5382485"/>
            <a:ext cx="9144000" cy="384880"/>
          </a:xfrm>
          <a:prstGeom prst="rect">
            <a:avLst/>
          </a:prstGeom>
          <a:solidFill>
            <a:srgbClr val="0099CC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F5F4E5F-E70B-45B3-89F6-884C7C1F35DB}"/>
              </a:ext>
            </a:extLst>
          </p:cNvPr>
          <p:cNvSpPr txBox="1"/>
          <p:nvPr/>
        </p:nvSpPr>
        <p:spPr>
          <a:xfrm>
            <a:off x="498764" y="912741"/>
            <a:ext cx="36561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sz="4800" dirty="0">
                <a:latin typeface="Century Gothic" panose="020B0502020202020204" pitchFamily="34" charset="0"/>
              </a:rPr>
              <a:t>from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CF65495-1061-4245-A875-A64375A66C8F}"/>
              </a:ext>
            </a:extLst>
          </p:cNvPr>
          <p:cNvSpPr/>
          <p:nvPr/>
        </p:nvSpPr>
        <p:spPr>
          <a:xfrm>
            <a:off x="4998028" y="974600"/>
            <a:ext cx="325666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z="4800" dirty="0">
                <a:latin typeface="Century Gothic" panose="020B0502020202020204" pitchFamily="34" charset="0"/>
              </a:rPr>
              <a:t>been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9C32341-F0DA-4F25-8CFD-1F75FCA43673}"/>
              </a:ext>
            </a:extLst>
          </p:cNvPr>
          <p:cNvSpPr txBox="1"/>
          <p:nvPr/>
        </p:nvSpPr>
        <p:spPr>
          <a:xfrm>
            <a:off x="498764" y="2258024"/>
            <a:ext cx="36561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sz="4800" dirty="0">
                <a:latin typeface="Century Gothic" panose="020B0502020202020204" pitchFamily="34" charset="0"/>
              </a:rPr>
              <a:t>sure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9ACB468-65CA-4426-A7AE-01391102F202}"/>
              </a:ext>
            </a:extLst>
          </p:cNvPr>
          <p:cNvSpPr txBox="1"/>
          <p:nvPr/>
        </p:nvSpPr>
        <p:spPr>
          <a:xfrm>
            <a:off x="4989097" y="2325023"/>
            <a:ext cx="35854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sz="4800" dirty="0">
                <a:latin typeface="Century Gothic" panose="020B0502020202020204" pitchFamily="34" charset="0"/>
              </a:rPr>
              <a:t>what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151474D-F888-4A02-B2EA-E40CC7D76E61}"/>
              </a:ext>
            </a:extLst>
          </p:cNvPr>
          <p:cNvSpPr/>
          <p:nvPr/>
        </p:nvSpPr>
        <p:spPr>
          <a:xfrm>
            <a:off x="498764" y="3529370"/>
            <a:ext cx="420640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z="4800" dirty="0">
                <a:latin typeface="Century Gothic" panose="020B0502020202020204" pitchFamily="34" charset="0"/>
              </a:rPr>
              <a:t>give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AE3B0CE-4F86-4841-BC57-1426F51E3DA5}"/>
              </a:ext>
            </a:extLst>
          </p:cNvPr>
          <p:cNvSpPr txBox="1"/>
          <p:nvPr/>
        </p:nvSpPr>
        <p:spPr>
          <a:xfrm>
            <a:off x="7985760" y="288036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E739F0E-4321-2F48-97B8-0375665D4FD6}"/>
              </a:ext>
            </a:extLst>
          </p:cNvPr>
          <p:cNvSpPr/>
          <p:nvPr/>
        </p:nvSpPr>
        <p:spPr>
          <a:xfrm>
            <a:off x="8126075" y="-917103"/>
            <a:ext cx="990871" cy="76954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454439A-2D2C-441C-B475-BAED13AFD7C7}"/>
              </a:ext>
            </a:extLst>
          </p:cNvPr>
          <p:cNvSpPr txBox="1"/>
          <p:nvPr/>
        </p:nvSpPr>
        <p:spPr>
          <a:xfrm>
            <a:off x="4998028" y="3498794"/>
            <a:ext cx="38251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sz="4800" dirty="0">
                <a:latin typeface="Century Gothic" panose="020B0502020202020204" pitchFamily="34" charset="0"/>
              </a:rPr>
              <a:t>wants</a:t>
            </a:r>
          </a:p>
        </p:txBody>
      </p:sp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E1136167-EF09-BF4E-96CC-BA15D8A7B40A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165600" y="24511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36452"/>
      </p:ext>
    </p:extLst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2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6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2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12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9" dur="3603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audio>
              <p:cMediaNode vol="8000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12" grpId="0"/>
      <p:bldP spid="15" grpId="0"/>
      <p:bldP spid="16" grpId="0"/>
      <p:bldP spid="18" grpId="0"/>
      <p:bldP spid="19" grpId="0"/>
      <p:bldP spid="20" grpId="0" animBg="1"/>
      <p:bldP spid="1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losed_E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213558" y="4837639"/>
            <a:ext cx="609600" cy="6096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005011" y="4780547"/>
            <a:ext cx="1138989" cy="9344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0" y="0"/>
            <a:ext cx="9144000" cy="384880"/>
          </a:xfrm>
          <a:prstGeom prst="rect">
            <a:avLst/>
          </a:prstGeom>
          <a:solidFill>
            <a:srgbClr val="0099CC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0" y="5382485"/>
            <a:ext cx="9144000" cy="384880"/>
          </a:xfrm>
          <a:prstGeom prst="rect">
            <a:avLst/>
          </a:prstGeom>
          <a:solidFill>
            <a:srgbClr val="0099CC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F5F4E5F-E70B-45B3-89F6-884C7C1F35DB}"/>
              </a:ext>
            </a:extLst>
          </p:cNvPr>
          <p:cNvSpPr txBox="1"/>
          <p:nvPr/>
        </p:nvSpPr>
        <p:spPr>
          <a:xfrm>
            <a:off x="550416" y="912741"/>
            <a:ext cx="36044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sz="4800" dirty="0">
                <a:latin typeface="Century Gothic" panose="020B0502020202020204" pitchFamily="34" charset="0"/>
              </a:rPr>
              <a:t>would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CF65495-1061-4245-A875-A64375A66C8F}"/>
              </a:ext>
            </a:extLst>
          </p:cNvPr>
          <p:cNvSpPr/>
          <p:nvPr/>
        </p:nvSpPr>
        <p:spPr>
          <a:xfrm>
            <a:off x="4978475" y="2205886"/>
            <a:ext cx="327814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z="4800" dirty="0">
                <a:latin typeface="Century Gothic" panose="020B0502020202020204" pitchFamily="34" charset="0"/>
              </a:rPr>
              <a:t>listen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9C32341-F0DA-4F25-8CFD-1F75FCA43673}"/>
              </a:ext>
            </a:extLst>
          </p:cNvPr>
          <p:cNvSpPr txBox="1"/>
          <p:nvPr/>
        </p:nvSpPr>
        <p:spPr>
          <a:xfrm>
            <a:off x="5026968" y="912740"/>
            <a:ext cx="27973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sz="4800" dirty="0">
                <a:latin typeface="Century Gothic" panose="020B0502020202020204" pitchFamily="34" charset="0"/>
              </a:rPr>
              <a:t>sorry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21C3FE0-D9D4-4928-BE46-CF27B8D9498C}"/>
              </a:ext>
            </a:extLst>
          </p:cNvPr>
          <p:cNvSpPr/>
          <p:nvPr/>
        </p:nvSpPr>
        <p:spPr>
          <a:xfrm>
            <a:off x="550416" y="3576341"/>
            <a:ext cx="365897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z="4800" dirty="0">
                <a:latin typeface="Century Gothic" panose="020B0502020202020204" pitchFamily="34" charset="0"/>
              </a:rPr>
              <a:t>into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9ACB468-65CA-4426-A7AE-01391102F202}"/>
              </a:ext>
            </a:extLst>
          </p:cNvPr>
          <p:cNvSpPr txBox="1"/>
          <p:nvPr/>
        </p:nvSpPr>
        <p:spPr>
          <a:xfrm>
            <a:off x="550416" y="2131950"/>
            <a:ext cx="36589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sz="4800" dirty="0">
                <a:latin typeface="Century Gothic" panose="020B0502020202020204" pitchFamily="34" charset="0"/>
              </a:rPr>
              <a:t>friend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151474D-F888-4A02-B2EA-E40CC7D76E61}"/>
              </a:ext>
            </a:extLst>
          </p:cNvPr>
          <p:cNvSpPr/>
          <p:nvPr/>
        </p:nvSpPr>
        <p:spPr>
          <a:xfrm>
            <a:off x="4934608" y="3603307"/>
            <a:ext cx="285704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z="4800" dirty="0">
                <a:latin typeface="Century Gothic" panose="020B0502020202020204" pitchFamily="34" charset="0"/>
              </a:rPr>
              <a:t>water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0DB0435-C502-2445-B4EF-56E7C71AAB3F}"/>
              </a:ext>
            </a:extLst>
          </p:cNvPr>
          <p:cNvSpPr/>
          <p:nvPr/>
        </p:nvSpPr>
        <p:spPr>
          <a:xfrm>
            <a:off x="8126075" y="-917103"/>
            <a:ext cx="990871" cy="76954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3C045778-91FA-AC45-B833-85AD844BF583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165600" y="24511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440940"/>
      </p:ext>
    </p:extLst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9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4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7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0" nodeType="withEffect">
                                  <p:stCondLst>
                                    <p:cond delay="26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9" dur="3428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audio>
              <p:cMediaNode vol="8000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2" grpId="0"/>
      <p:bldP spid="15" grpId="0"/>
      <p:bldP spid="16" grpId="0"/>
      <p:bldP spid="17" grpId="0"/>
      <p:bldP spid="18" grpId="0"/>
      <p:bldP spid="19" grpId="0"/>
      <p:bldP spid="1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losed_E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213558" y="4837639"/>
            <a:ext cx="609600" cy="6096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005011" y="4780547"/>
            <a:ext cx="1138989" cy="9344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0" y="0"/>
            <a:ext cx="9144000" cy="384880"/>
          </a:xfrm>
          <a:prstGeom prst="rect">
            <a:avLst/>
          </a:prstGeom>
          <a:solidFill>
            <a:srgbClr val="0099CC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0" y="5382485"/>
            <a:ext cx="9144000" cy="384880"/>
          </a:xfrm>
          <a:prstGeom prst="rect">
            <a:avLst/>
          </a:prstGeom>
          <a:solidFill>
            <a:srgbClr val="0099CC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F5F4E5F-E70B-45B3-89F6-884C7C1F35DB}"/>
              </a:ext>
            </a:extLst>
          </p:cNvPr>
          <p:cNvSpPr txBox="1"/>
          <p:nvPr/>
        </p:nvSpPr>
        <p:spPr>
          <a:xfrm>
            <a:off x="2344046" y="949779"/>
            <a:ext cx="36044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sz="4800" dirty="0">
                <a:latin typeface="Century Gothic" panose="020B0502020202020204" pitchFamily="34" charset="0"/>
              </a:rPr>
              <a:t>Father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9ACB468-65CA-4426-A7AE-01391102F202}"/>
              </a:ext>
            </a:extLst>
          </p:cNvPr>
          <p:cNvSpPr txBox="1"/>
          <p:nvPr/>
        </p:nvSpPr>
        <p:spPr>
          <a:xfrm>
            <a:off x="2255346" y="3758557"/>
            <a:ext cx="37818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sz="4800" dirty="0">
                <a:latin typeface="Century Gothic" panose="020B0502020202020204" pitchFamily="34" charset="0"/>
              </a:rPr>
              <a:t>Christian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0DB0435-C502-2445-B4EF-56E7C71AAB3F}"/>
              </a:ext>
            </a:extLst>
          </p:cNvPr>
          <p:cNvSpPr/>
          <p:nvPr/>
        </p:nvSpPr>
        <p:spPr>
          <a:xfrm>
            <a:off x="8126075" y="-917103"/>
            <a:ext cx="990871" cy="76954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1656F02-AEA5-4DC6-991F-D222BC345D39}"/>
              </a:ext>
            </a:extLst>
          </p:cNvPr>
          <p:cNvSpPr txBox="1"/>
          <p:nvPr/>
        </p:nvSpPr>
        <p:spPr>
          <a:xfrm>
            <a:off x="2255346" y="2325622"/>
            <a:ext cx="37818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sz="4800" dirty="0">
                <a:latin typeface="Century Gothic" panose="020B0502020202020204" pitchFamily="34" charset="0"/>
              </a:rPr>
              <a:t>answers</a:t>
            </a:r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8A009662-2843-CA41-867E-19D60EE82930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165600" y="24511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506352"/>
      </p:ext>
    </p:extLst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26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0" dur="1542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audio>
              <p:cMediaNode vol="8000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2" grpId="0"/>
      <p:bldP spid="18" grpId="0"/>
      <p:bldP spid="13" grpId="0" animBg="1"/>
      <p:bldP spid="1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28650" y="707509"/>
            <a:ext cx="7886700" cy="994172"/>
          </a:xfrm>
          <a:ln w="38100">
            <a:noFill/>
          </a:ln>
        </p:spPr>
        <p:txBody>
          <a:bodyPr>
            <a:normAutofit/>
          </a:bodyPr>
          <a:lstStyle/>
          <a:p>
            <a:pPr algn="ctr"/>
            <a:r>
              <a:rPr lang="en-US" sz="4600" b="1" dirty="0">
                <a:solidFill>
                  <a:srgbClr val="FF3399"/>
                </a:solidFill>
                <a:latin typeface="Century Gothic" panose="020B0502020202020204" pitchFamily="34" charset="0"/>
              </a:rPr>
              <a:t>Other Sounds – Soft C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00406" y="2012662"/>
            <a:ext cx="8743188" cy="54169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700" b="1" dirty="0" err="1">
                <a:latin typeface="Century Gothic" panose="020B0502020202020204" pitchFamily="34" charset="0"/>
              </a:rPr>
              <a:t>ce</a:t>
            </a:r>
            <a:r>
              <a:rPr lang="en-US" sz="2700" b="1" dirty="0">
                <a:latin typeface="Century Gothic" panose="020B0502020202020204" pitchFamily="34" charset="0"/>
              </a:rPr>
              <a:t>, ci, cy make the soft sound </a:t>
            </a:r>
          </a:p>
        </p:txBody>
      </p:sp>
      <p:pic>
        <p:nvPicPr>
          <p:cNvPr id="10" name="part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200406" y="219829"/>
            <a:ext cx="609600" cy="609600"/>
          </a:xfrm>
          <a:prstGeom prst="rect">
            <a:avLst/>
          </a:prstGeom>
        </p:spPr>
      </p:pic>
      <p:pic>
        <p:nvPicPr>
          <p:cNvPr id="12" name="part3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333994" y="4943020"/>
            <a:ext cx="609600" cy="60960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8005011" y="4780547"/>
            <a:ext cx="1138989" cy="9344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59156" y="144494"/>
            <a:ext cx="1086892" cy="6849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695769" y="2681425"/>
            <a:ext cx="2472171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7000" b="1" dirty="0">
                <a:solidFill>
                  <a:srgbClr val="FF3399"/>
                </a:solidFill>
                <a:latin typeface="Century Gothic" panose="020B0502020202020204" pitchFamily="34" charset="0"/>
              </a:rPr>
              <a:t>ce</a:t>
            </a:r>
            <a:r>
              <a:rPr lang="en-US" sz="7000" dirty="0">
                <a:latin typeface="Century Gothic" panose="020B0502020202020204" pitchFamily="34" charset="0"/>
              </a:rPr>
              <a:t>nt</a:t>
            </a:r>
            <a:endParaRPr lang="en-US" sz="7000" dirty="0"/>
          </a:p>
        </p:txBody>
      </p:sp>
      <p:sp>
        <p:nvSpPr>
          <p:cNvPr id="19" name="Rectangle 18"/>
          <p:cNvSpPr/>
          <p:nvPr/>
        </p:nvSpPr>
        <p:spPr>
          <a:xfrm>
            <a:off x="5081854" y="2685370"/>
            <a:ext cx="1872490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7000" b="1" dirty="0">
                <a:solidFill>
                  <a:srgbClr val="FF3399"/>
                </a:solidFill>
                <a:latin typeface="Century Gothic" panose="020B0502020202020204" pitchFamily="34" charset="0"/>
              </a:rPr>
              <a:t>ci</a:t>
            </a:r>
            <a:r>
              <a:rPr lang="en-US" sz="7000" dirty="0">
                <a:latin typeface="Century Gothic" panose="020B0502020202020204" pitchFamily="34" charset="0"/>
              </a:rPr>
              <a:t>ty</a:t>
            </a:r>
            <a:endParaRPr lang="en-US" sz="7000" dirty="0"/>
          </a:p>
        </p:txBody>
      </p:sp>
      <p:sp>
        <p:nvSpPr>
          <p:cNvPr id="20" name="Rectangle 19"/>
          <p:cNvSpPr/>
          <p:nvPr/>
        </p:nvSpPr>
        <p:spPr>
          <a:xfrm>
            <a:off x="3005594" y="3899806"/>
            <a:ext cx="2892198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7000" dirty="0">
                <a:latin typeface="Century Gothic" panose="020B0502020202020204" pitchFamily="34" charset="0"/>
              </a:rPr>
              <a:t>fan</a:t>
            </a:r>
            <a:r>
              <a:rPr lang="en-US" sz="7000" b="1" dirty="0">
                <a:solidFill>
                  <a:srgbClr val="FF3399"/>
                </a:solidFill>
                <a:latin typeface="Century Gothic" panose="020B0502020202020204" pitchFamily="34" charset="0"/>
              </a:rPr>
              <a:t>cy</a:t>
            </a:r>
            <a:endParaRPr lang="en-US" sz="7000" dirty="0">
              <a:solidFill>
                <a:srgbClr val="FF3399"/>
              </a:solidFill>
            </a:endParaRPr>
          </a:p>
        </p:txBody>
      </p:sp>
      <p:pic>
        <p:nvPicPr>
          <p:cNvPr id="14" name="part3_softc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066794" y="6028128"/>
            <a:ext cx="609600" cy="609600"/>
          </a:xfrm>
          <a:prstGeom prst="rect">
            <a:avLst/>
          </a:prstGeom>
        </p:spPr>
      </p:pic>
      <p:pic>
        <p:nvPicPr>
          <p:cNvPr id="15" name="part4_cesays">
            <a:hlinkClick r:id="" action="ppaction://media"/>
          </p:cNvPr>
          <p:cNvPicPr>
            <a:picLocks noChangeAspect="1"/>
          </p:cNvPicPr>
          <p:nvPr>
            <a:audioFile r:link="rId7"/>
            <p:extLst>
              <p:ext uri="{DAA4B4D4-6D71-4841-9C94-3DE7FCFB9230}">
                <p14:media xmlns:p14="http://schemas.microsoft.com/office/powerpoint/2010/main" r:embed="rId8">
                  <p14:trim end="32679.75"/>
                </p14:media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200406" y="5949937"/>
            <a:ext cx="609600" cy="609600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0" y="0"/>
            <a:ext cx="9144000" cy="384880"/>
          </a:xfrm>
          <a:prstGeom prst="rect">
            <a:avLst/>
          </a:prstGeom>
          <a:solidFill>
            <a:srgbClr val="FF3399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0" y="5382485"/>
            <a:ext cx="9144000" cy="384880"/>
          </a:xfrm>
          <a:prstGeom prst="rect">
            <a:avLst/>
          </a:prstGeom>
          <a:solidFill>
            <a:srgbClr val="FF3399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8153487" y="396528"/>
            <a:ext cx="842035" cy="6908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821395"/>
      </p:ext>
    </p:extLst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58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" presetClass="mediacall" presetSubtype="0" fill="hold" nodeType="withEffect">
                                  <p:stCondLst>
                                    <p:cond delay="330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12669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10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126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14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grpId="0" nodeType="withEffect">
                                  <p:stCondLst>
                                    <p:cond delay="15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  <p:audio>
              <p:cMediaNode vol="80000">
                <p:cTn id="2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  <p:audio>
              <p:cMediaNode vol="80000">
                <p:cTn id="2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  <p:audio>
              <p:cMediaNode vol="80000">
                <p:cTn id="3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  <p:bldLst>
      <p:bldP spid="3" grpId="0"/>
      <p:bldP spid="4" grpId="0" build="p"/>
      <p:bldP spid="13" grpId="0"/>
      <p:bldP spid="19" grpId="0"/>
      <p:bldP spid="20" grpId="0"/>
      <p:bldP spid="2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art5_nice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269705" y="4960692"/>
            <a:ext cx="609600" cy="6096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8045355" y="4886497"/>
            <a:ext cx="1098645" cy="8285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2571" y="2104008"/>
            <a:ext cx="4350058" cy="1287262"/>
          </a:xfrm>
        </p:spPr>
        <p:txBody>
          <a:bodyPr numCol="2">
            <a:no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4800" dirty="0">
                <a:latin typeface="Century Gothic" panose="020B0502020202020204" pitchFamily="34" charset="0"/>
              </a:rPr>
              <a:t>rejoi</a:t>
            </a:r>
            <a:r>
              <a:rPr lang="en-US" sz="4800" b="1" dirty="0">
                <a:solidFill>
                  <a:srgbClr val="FF3399"/>
                </a:solidFill>
                <a:latin typeface="Century Gothic" panose="020B0502020202020204" pitchFamily="34" charset="0"/>
              </a:rPr>
              <a:t>ce		</a:t>
            </a:r>
            <a:endParaRPr lang="en-US" sz="4400" dirty="0"/>
          </a:p>
          <a:p>
            <a:pPr marL="0" indent="0" algn="ctr">
              <a:lnSpc>
                <a:spcPct val="150000"/>
              </a:lnSpc>
              <a:buNone/>
            </a:pPr>
            <a:endParaRPr lang="en-US" sz="4500" dirty="0"/>
          </a:p>
        </p:txBody>
      </p:sp>
      <p:pic>
        <p:nvPicPr>
          <p:cNvPr id="6" name="Soft-G">
            <a:hlinkClick r:id="" action="ppaction://media"/>
            <a:extLst>
              <a:ext uri="{FF2B5EF4-FFF2-40B4-BE49-F238E27FC236}">
                <a16:creationId xmlns:a16="http://schemas.microsoft.com/office/drawing/2014/main" id="{02C3674B-0DBF-4720-9E50-FE007467BD5F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83923" y="260105"/>
            <a:ext cx="609600" cy="6096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D225F44-09A7-4A51-965C-329689B5401D}"/>
              </a:ext>
            </a:extLst>
          </p:cNvPr>
          <p:cNvSpPr/>
          <p:nvPr/>
        </p:nvSpPr>
        <p:spPr>
          <a:xfrm>
            <a:off x="198154" y="260105"/>
            <a:ext cx="842035" cy="6908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7B7E4F5-0398-4880-B1E1-0D2F7C960207}"/>
              </a:ext>
            </a:extLst>
          </p:cNvPr>
          <p:cNvSpPr/>
          <p:nvPr/>
        </p:nvSpPr>
        <p:spPr>
          <a:xfrm>
            <a:off x="998283" y="923753"/>
            <a:ext cx="6946711" cy="393055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E46D91E-643E-4612-BE47-2307CBF4CF34}"/>
              </a:ext>
            </a:extLst>
          </p:cNvPr>
          <p:cNvSpPr txBox="1">
            <a:spLocks/>
          </p:cNvSpPr>
          <p:nvPr/>
        </p:nvSpPr>
        <p:spPr>
          <a:xfrm>
            <a:off x="5370990" y="2104008"/>
            <a:ext cx="3586579" cy="1439662"/>
          </a:xfrm>
          <a:prstGeom prst="rect">
            <a:avLst/>
          </a:prstGeom>
        </p:spPr>
        <p:txBody>
          <a:bodyPr vert="horz" lIns="91440" tIns="45720" rIns="91440" bIns="45720" numCol="2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sz="4800" dirty="0">
                <a:latin typeface="Century Gothic" panose="020B0502020202020204" pitchFamily="34" charset="0"/>
              </a:rPr>
              <a:t>voi</a:t>
            </a:r>
            <a:r>
              <a:rPr lang="en-US" sz="4800" b="1" dirty="0">
                <a:solidFill>
                  <a:srgbClr val="FF3399"/>
                </a:solidFill>
                <a:latin typeface="Century Gothic" panose="020B0502020202020204" pitchFamily="34" charset="0"/>
              </a:rPr>
              <a:t>ce		</a:t>
            </a:r>
            <a:endParaRPr lang="en-US" sz="4400" dirty="0"/>
          </a:p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endParaRPr lang="en-US" sz="4500" dirty="0"/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C3AA4957-1825-EF4A-AAA0-B7876F9AFF61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165600" y="24511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641230"/>
      </p:ext>
    </p:extLst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218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audio>
              <p:cMediaNode vol="8000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audio>
              <p:cMediaNode vol="8000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3" grpId="0" build="p"/>
      <p:bldP spid="9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28650" y="707509"/>
            <a:ext cx="7886700" cy="994172"/>
          </a:xfrm>
          <a:ln w="38100">
            <a:noFill/>
          </a:ln>
        </p:spPr>
        <p:txBody>
          <a:bodyPr>
            <a:normAutofit/>
          </a:bodyPr>
          <a:lstStyle/>
          <a:p>
            <a:pPr algn="ctr"/>
            <a:r>
              <a:rPr lang="en-US" sz="4600" b="1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rPr>
              <a:t>Silent Letters</a:t>
            </a:r>
          </a:p>
        </p:txBody>
      </p:sp>
      <p:sp>
        <p:nvSpPr>
          <p:cNvPr id="16" name="Rectangle 15"/>
          <p:cNvSpPr/>
          <p:nvPr/>
        </p:nvSpPr>
        <p:spPr>
          <a:xfrm>
            <a:off x="0" y="0"/>
            <a:ext cx="9144000" cy="384880"/>
          </a:xfrm>
          <a:prstGeom prst="rect">
            <a:avLst/>
          </a:prstGeom>
          <a:solidFill>
            <a:schemeClr val="bg1">
              <a:lumMod val="50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0" y="5382485"/>
            <a:ext cx="9144000" cy="384880"/>
          </a:xfrm>
          <a:prstGeom prst="rect">
            <a:avLst/>
          </a:prstGeom>
          <a:solidFill>
            <a:schemeClr val="bg1">
              <a:lumMod val="50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7912976" y="810678"/>
            <a:ext cx="842035" cy="6908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0FA1A4-52AD-4319-849A-5F20E02AE4BE}"/>
              </a:ext>
            </a:extLst>
          </p:cNvPr>
          <p:cNvSpPr txBox="1"/>
          <p:nvPr/>
        </p:nvSpPr>
        <p:spPr>
          <a:xfrm>
            <a:off x="284085" y="1873188"/>
            <a:ext cx="31870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/>
            <a:r>
              <a:rPr lang="en-US" sz="4800" dirty="0">
                <a:latin typeface="Century Gothic" panose="020B0502020202020204" pitchFamily="34" charset="0"/>
              </a:rPr>
              <a:t>ans</a:t>
            </a:r>
            <a:r>
              <a:rPr lang="en-US" sz="4800" b="1" dirty="0">
                <a:latin typeface="Century Gothic" panose="020B0502020202020204" pitchFamily="34" charset="0"/>
              </a:rPr>
              <a:t>w</a:t>
            </a:r>
            <a:r>
              <a:rPr lang="en-US" sz="4800" dirty="0">
                <a:latin typeface="Century Gothic" panose="020B0502020202020204" pitchFamily="34" charset="0"/>
              </a:rPr>
              <a:t>ers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3D4559-2F9A-401B-83F9-86C45648EEF0}"/>
              </a:ext>
            </a:extLst>
          </p:cNvPr>
          <p:cNvSpPr txBox="1"/>
          <p:nvPr/>
        </p:nvSpPr>
        <p:spPr>
          <a:xfrm flipH="1">
            <a:off x="0" y="3063180"/>
            <a:ext cx="25204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/>
            <a:r>
              <a:rPr lang="en-US" sz="4800" dirty="0">
                <a:latin typeface="Century Gothic" panose="020B0502020202020204" pitchFamily="34" charset="0"/>
              </a:rPr>
              <a:t>ta</a:t>
            </a:r>
            <a:r>
              <a:rPr lang="en-US" sz="4800" b="1" dirty="0">
                <a:latin typeface="Century Gothic" panose="020B0502020202020204" pitchFamily="34" charset="0"/>
              </a:rPr>
              <a:t>l</a:t>
            </a:r>
            <a:r>
              <a:rPr lang="en-US" sz="4800" dirty="0">
                <a:latin typeface="Century Gothic" panose="020B0502020202020204" pitchFamily="34" charset="0"/>
              </a:rPr>
              <a:t>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7AC64A-8DA1-45EF-8EF7-38193ACDC96C}"/>
              </a:ext>
            </a:extLst>
          </p:cNvPr>
          <p:cNvSpPr txBox="1"/>
          <p:nvPr/>
        </p:nvSpPr>
        <p:spPr>
          <a:xfrm>
            <a:off x="3821724" y="1873188"/>
            <a:ext cx="32756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/>
            <a:r>
              <a:rPr lang="en-US" sz="4800" dirty="0">
                <a:latin typeface="Century Gothic" panose="020B0502020202020204" pitchFamily="34" charset="0"/>
              </a:rPr>
              <a:t>lis</a:t>
            </a:r>
            <a:r>
              <a:rPr lang="en-US" sz="4800" b="1" dirty="0">
                <a:latin typeface="Century Gothic" panose="020B0502020202020204" pitchFamily="34" charset="0"/>
              </a:rPr>
              <a:t>t</a:t>
            </a:r>
            <a:r>
              <a:rPr lang="en-US" sz="4800" dirty="0">
                <a:latin typeface="Century Gothic" panose="020B0502020202020204" pitchFamily="34" charset="0"/>
              </a:rPr>
              <a:t>en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9878C35-0C1A-4BDE-BE02-57AA06D16BFA}"/>
              </a:ext>
            </a:extLst>
          </p:cNvPr>
          <p:cNvSpPr txBox="1"/>
          <p:nvPr/>
        </p:nvSpPr>
        <p:spPr>
          <a:xfrm flipH="1">
            <a:off x="4572000" y="3126584"/>
            <a:ext cx="26633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/>
            <a:r>
              <a:rPr lang="en-US" sz="4800" b="1" dirty="0">
                <a:latin typeface="Century Gothic" panose="020B0502020202020204" pitchFamily="34" charset="0"/>
              </a:rPr>
              <a:t>h</a:t>
            </a:r>
            <a:r>
              <a:rPr lang="en-US" sz="4800" dirty="0">
                <a:latin typeface="Century Gothic" panose="020B0502020202020204" pitchFamily="34" charset="0"/>
              </a:rPr>
              <a:t>onesty</a:t>
            </a:r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854806AB-C79B-4C4D-93C4-95DEC70A1FF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165600" y="24511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82891"/>
      </p:ext>
    </p:extLst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10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2677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3" grpId="0"/>
      <p:bldP spid="18" grpId="0" animBg="1"/>
      <p:bldP spid="8" grpId="0"/>
      <p:bldP spid="7" grpId="0"/>
      <p:bldP spid="9" grpId="0"/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C32D8005-3885-4A75-8BC8-B793C548CB42}"/>
              </a:ext>
            </a:extLst>
          </p:cNvPr>
          <p:cNvSpPr txBox="1">
            <a:spLocks/>
          </p:cNvSpPr>
          <p:nvPr/>
        </p:nvSpPr>
        <p:spPr>
          <a:xfrm>
            <a:off x="628650" y="707509"/>
            <a:ext cx="7886700" cy="994172"/>
          </a:xfrm>
          <a:prstGeom prst="rect">
            <a:avLst/>
          </a:prstGeom>
          <a:ln w="38100">
            <a:noFill/>
          </a:ln>
        </p:spPr>
        <p:txBody>
          <a:bodyPr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600" b="1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rPr>
              <a:t>Contractions</a:t>
            </a:r>
            <a:endParaRPr lang="en-US" sz="4600" b="1" dirty="0">
              <a:solidFill>
                <a:schemeClr val="bg1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E9BB062D-00D0-4EBC-939C-C72AC81B7C1A}"/>
              </a:ext>
            </a:extLst>
          </p:cNvPr>
          <p:cNvSpPr txBox="1">
            <a:spLocks/>
          </p:cNvSpPr>
          <p:nvPr/>
        </p:nvSpPr>
        <p:spPr>
          <a:xfrm>
            <a:off x="200406" y="1718675"/>
            <a:ext cx="8743188" cy="1529638"/>
          </a:xfrm>
          <a:prstGeom prst="rect">
            <a:avLst/>
          </a:prstGeom>
        </p:spPr>
        <p:txBody>
          <a:bodyPr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 dirty="0">
                <a:latin typeface="Century Gothic" panose="020B0502020202020204" pitchFamily="34" charset="0"/>
              </a:rPr>
              <a:t>The word “contraction” means “the thing pulled together.” 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b="1" dirty="0">
                <a:latin typeface="Century Gothic" panose="020B0502020202020204" pitchFamily="34" charset="0"/>
              </a:rPr>
              <a:t>The first word stays the same, 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b="1" dirty="0">
                <a:latin typeface="Century Gothic" panose="020B0502020202020204" pitchFamily="34" charset="0"/>
              </a:rPr>
              <a:t>and the apostrophe takes the place of the 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b="1" dirty="0">
                <a:latin typeface="Century Gothic" panose="020B0502020202020204" pitchFamily="34" charset="0"/>
              </a:rPr>
              <a:t>missing letters in the second word.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B451504-A767-412B-BEDB-3A81570C3223}"/>
              </a:ext>
            </a:extLst>
          </p:cNvPr>
          <p:cNvSpPr/>
          <p:nvPr/>
        </p:nvSpPr>
        <p:spPr>
          <a:xfrm>
            <a:off x="1483924" y="3634670"/>
            <a:ext cx="1521288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7000" dirty="0">
                <a:latin typeface="Century Gothic" panose="020B0502020202020204" pitchFamily="34" charset="0"/>
              </a:rPr>
              <a:t>I</a:t>
            </a:r>
            <a:endParaRPr lang="en-US" sz="70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DEBBE1E-E403-4DDF-B2A8-AAC160CAEDD6}"/>
              </a:ext>
            </a:extLst>
          </p:cNvPr>
          <p:cNvSpPr/>
          <p:nvPr/>
        </p:nvSpPr>
        <p:spPr>
          <a:xfrm>
            <a:off x="4950794" y="3634670"/>
            <a:ext cx="1188736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7000" dirty="0">
                <a:latin typeface="Century Gothic" panose="020B0502020202020204" pitchFamily="34" charset="0"/>
              </a:rPr>
              <a:t>I</a:t>
            </a:r>
            <a:endParaRPr lang="en-US" sz="70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477A6B2-FDF1-4339-85BD-3F03114FFC2E}"/>
              </a:ext>
            </a:extLst>
          </p:cNvPr>
          <p:cNvSpPr/>
          <p:nvPr/>
        </p:nvSpPr>
        <p:spPr>
          <a:xfrm>
            <a:off x="3005211" y="3634669"/>
            <a:ext cx="2892198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7000" dirty="0">
                <a:latin typeface="Century Gothic" panose="020B0502020202020204" pitchFamily="34" charset="0"/>
              </a:rPr>
              <a:t>=</a:t>
            </a:r>
            <a:endParaRPr lang="en-US" sz="70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0249C7C-7099-44E8-A29E-14133F058A8D}"/>
              </a:ext>
            </a:extLst>
          </p:cNvPr>
          <p:cNvSpPr/>
          <p:nvPr/>
        </p:nvSpPr>
        <p:spPr>
          <a:xfrm>
            <a:off x="5897409" y="3634669"/>
            <a:ext cx="1640193" cy="11695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000" dirty="0">
                <a:solidFill>
                  <a:srgbClr val="FF0000"/>
                </a:solidFill>
                <a:latin typeface="Century Gothic" panose="020B0502020202020204" pitchFamily="34" charset="0"/>
              </a:rPr>
              <a:t>a</a:t>
            </a:r>
            <a:r>
              <a:rPr lang="en-US" sz="7000" dirty="0">
                <a:latin typeface="Century Gothic" panose="020B0502020202020204" pitchFamily="34" charset="0"/>
              </a:rPr>
              <a:t>m</a:t>
            </a:r>
            <a:endParaRPr lang="en-US" sz="70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4F172FA-E5D5-4643-8361-0E61C3D0B30D}"/>
              </a:ext>
            </a:extLst>
          </p:cNvPr>
          <p:cNvSpPr/>
          <p:nvPr/>
        </p:nvSpPr>
        <p:spPr>
          <a:xfrm>
            <a:off x="2210688" y="3634669"/>
            <a:ext cx="1342034" cy="11695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000" dirty="0">
                <a:solidFill>
                  <a:srgbClr val="FF0000"/>
                </a:solidFill>
                <a:latin typeface="Century Gothic" panose="020B0502020202020204" pitchFamily="34" charset="0"/>
              </a:rPr>
              <a:t>’</a:t>
            </a:r>
            <a:r>
              <a:rPr lang="en-US" sz="7000" dirty="0">
                <a:latin typeface="Century Gothic" panose="020B0502020202020204" pitchFamily="34" charset="0"/>
              </a:rPr>
              <a:t>m</a:t>
            </a:r>
            <a:endParaRPr lang="en-US" sz="70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9B5DCC5-7B03-4F32-B3E9-20F70F54F25D}"/>
              </a:ext>
            </a:extLst>
          </p:cNvPr>
          <p:cNvSpPr/>
          <p:nvPr/>
        </p:nvSpPr>
        <p:spPr>
          <a:xfrm>
            <a:off x="0" y="0"/>
            <a:ext cx="9144000" cy="384880"/>
          </a:xfrm>
          <a:prstGeom prst="rect">
            <a:avLst/>
          </a:prstGeom>
          <a:solidFill>
            <a:schemeClr val="bg1">
              <a:lumMod val="50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A20CEB4-5DD3-4CF3-9B14-CE122C23F29E}"/>
              </a:ext>
            </a:extLst>
          </p:cNvPr>
          <p:cNvSpPr/>
          <p:nvPr/>
        </p:nvSpPr>
        <p:spPr>
          <a:xfrm>
            <a:off x="0" y="5382485"/>
            <a:ext cx="9144000" cy="384880"/>
          </a:xfrm>
          <a:prstGeom prst="rect">
            <a:avLst/>
          </a:prstGeom>
          <a:solidFill>
            <a:schemeClr val="bg1">
              <a:lumMod val="50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D2983BF-9497-4A74-BDEA-1BF7F84520AC}"/>
              </a:ext>
            </a:extLst>
          </p:cNvPr>
          <p:cNvSpPr/>
          <p:nvPr/>
        </p:nvSpPr>
        <p:spPr>
          <a:xfrm>
            <a:off x="7912976" y="810678"/>
            <a:ext cx="842035" cy="6908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422650" y="-1740195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899973"/>
      </p:ext>
    </p:extLst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36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97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123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123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112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11200"/>
                                  </p:stCondLst>
                                  <p:iterate type="wd">
                                    <p:tmPct val="45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178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178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23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6" presetClass="emph" presetSubtype="0" fill="hold" grpId="1" nodeType="withEffect">
                                  <p:stCondLst>
                                    <p:cond delay="21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9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0" presetID="26" presetClass="emph" presetSubtype="0" fill="hold" grpId="1" nodeType="withEffect">
                                  <p:stCondLst>
                                    <p:cond delay="21600"/>
                                  </p:stCondLst>
                                  <p:iterate type="wd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41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2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3" presetID="26" presetClass="emph" presetSubtype="0" fill="hold" grpId="1" nodeType="withEffect">
                                  <p:stCondLst>
                                    <p:cond delay="24600"/>
                                  </p:stCondLst>
                                  <p:iterate type="wd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44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5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6" presetID="26" presetClass="emph" presetSubtype="0" fill="hold" grpId="1" nodeType="withEffect">
                                  <p:stCondLst>
                                    <p:cond delay="25300"/>
                                  </p:stCondLst>
                                  <p:iterate type="wd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47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8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0" nodeType="withEffect">
                                  <p:stCondLst>
                                    <p:cond delay="27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5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3" fill="hold">
                      <p:stCondLst>
                        <p:cond delay="0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6" dur="2536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100000">
                <p:cTn id="5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2" grpId="0"/>
      <p:bldP spid="3" grpId="0" uiExpand="1" build="p"/>
      <p:bldP spid="4" grpId="0"/>
      <p:bldP spid="4" grpId="1"/>
      <p:bldP spid="5" grpId="0"/>
      <p:bldP spid="5" grpId="1"/>
      <p:bldP spid="6" grpId="0"/>
      <p:bldP spid="9" grpId="0"/>
      <p:bldP spid="9" grpId="1"/>
      <p:bldP spid="10" grpId="0"/>
      <p:bldP spid="10" grpId="1"/>
      <p:bldP spid="1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E9BB062D-00D0-4EBC-939C-C72AC81B7C1A}"/>
              </a:ext>
            </a:extLst>
          </p:cNvPr>
          <p:cNvSpPr txBox="1">
            <a:spLocks/>
          </p:cNvSpPr>
          <p:nvPr/>
        </p:nvSpPr>
        <p:spPr>
          <a:xfrm>
            <a:off x="111629" y="1180731"/>
            <a:ext cx="8743188" cy="1287262"/>
          </a:xfrm>
          <a:prstGeom prst="rect">
            <a:avLst/>
          </a:prstGeom>
        </p:spPr>
        <p:txBody>
          <a:bodyPr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endParaRPr lang="en-US" b="1" dirty="0">
              <a:latin typeface="Century Gothic" panose="020B0502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B451504-A767-412B-BEDB-3A81570C3223}"/>
              </a:ext>
            </a:extLst>
          </p:cNvPr>
          <p:cNvSpPr/>
          <p:nvPr/>
        </p:nvSpPr>
        <p:spPr>
          <a:xfrm>
            <a:off x="1819922" y="2077375"/>
            <a:ext cx="195142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800" dirty="0">
                <a:latin typeface="Century Gothic" panose="020B0502020202020204" pitchFamily="34" charset="0"/>
              </a:rPr>
              <a:t>let</a:t>
            </a:r>
            <a:r>
              <a:rPr lang="en-US" sz="4800" b="1" dirty="0">
                <a:solidFill>
                  <a:srgbClr val="FF0000"/>
                </a:solidFill>
                <a:latin typeface="Century Gothic" panose="020B0502020202020204" pitchFamily="34" charset="0"/>
              </a:rPr>
              <a:t>’</a:t>
            </a:r>
            <a:r>
              <a:rPr lang="en-US" sz="4800" dirty="0">
                <a:latin typeface="Century Gothic" panose="020B0502020202020204" pitchFamily="34" charset="0"/>
              </a:rPr>
              <a:t>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9B5DCC5-7B03-4F32-B3E9-20F70F54F25D}"/>
              </a:ext>
            </a:extLst>
          </p:cNvPr>
          <p:cNvSpPr/>
          <p:nvPr/>
        </p:nvSpPr>
        <p:spPr>
          <a:xfrm>
            <a:off x="0" y="0"/>
            <a:ext cx="9144000" cy="384880"/>
          </a:xfrm>
          <a:prstGeom prst="rect">
            <a:avLst/>
          </a:prstGeom>
          <a:solidFill>
            <a:schemeClr val="bg1">
              <a:lumMod val="50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A20CEB4-5DD3-4CF3-9B14-CE122C23F29E}"/>
              </a:ext>
            </a:extLst>
          </p:cNvPr>
          <p:cNvSpPr/>
          <p:nvPr/>
        </p:nvSpPr>
        <p:spPr>
          <a:xfrm>
            <a:off x="0" y="5382485"/>
            <a:ext cx="9144000" cy="384880"/>
          </a:xfrm>
          <a:prstGeom prst="rect">
            <a:avLst/>
          </a:prstGeom>
          <a:solidFill>
            <a:schemeClr val="bg1">
              <a:lumMod val="50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D2983BF-9497-4A74-BDEA-1BF7F84520AC}"/>
              </a:ext>
            </a:extLst>
          </p:cNvPr>
          <p:cNvSpPr/>
          <p:nvPr/>
        </p:nvSpPr>
        <p:spPr>
          <a:xfrm>
            <a:off x="7912976" y="810678"/>
            <a:ext cx="842035" cy="6908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4081DB9-8BCB-4773-BB84-E47100CF10F4}"/>
              </a:ext>
            </a:extLst>
          </p:cNvPr>
          <p:cNvSpPr/>
          <p:nvPr/>
        </p:nvSpPr>
        <p:spPr>
          <a:xfrm>
            <a:off x="3771346" y="2187951"/>
            <a:ext cx="91606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800" dirty="0">
                <a:latin typeface="Century Gothic" panose="020B0502020202020204" pitchFamily="34" charset="0"/>
              </a:rPr>
              <a:t>=</a:t>
            </a:r>
            <a:endParaRPr lang="en-US" sz="48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22879A2-37FD-4405-9D58-5037F2417854}"/>
              </a:ext>
            </a:extLst>
          </p:cNvPr>
          <p:cNvSpPr/>
          <p:nvPr/>
        </p:nvSpPr>
        <p:spPr>
          <a:xfrm>
            <a:off x="4403325" y="2077375"/>
            <a:ext cx="292075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800" dirty="0">
                <a:latin typeface="Century Gothic" panose="020B0502020202020204" pitchFamily="34" charset="0"/>
              </a:rPr>
              <a:t>let </a:t>
            </a:r>
            <a:r>
              <a:rPr lang="en-US" sz="4800" b="1" dirty="0">
                <a:solidFill>
                  <a:srgbClr val="FF0000"/>
                </a:solidFill>
                <a:latin typeface="Century Gothic" panose="020B0502020202020204" pitchFamily="34" charset="0"/>
              </a:rPr>
              <a:t>u</a:t>
            </a:r>
            <a:r>
              <a:rPr lang="en-US" sz="4800" dirty="0">
                <a:latin typeface="Century Gothic" panose="020B0502020202020204" pitchFamily="34" charset="0"/>
              </a:rPr>
              <a:t>s</a:t>
            </a:r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E32E40EA-9836-694A-BC70-2538197E0E8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165600" y="24511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492232"/>
      </p:ext>
    </p:extLst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 nodePh="1">
                                  <p:stCondLst>
                                    <p:cond delay="20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1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6" presetClass="emph" presetSubtype="0" fill="hold" grpId="1" nodeType="withEffect">
                                  <p:stCondLst>
                                    <p:cond delay="21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27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1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6" presetClass="emph" presetSubtype="0" fill="hold" grpId="1" nodeType="withEffect">
                                  <p:stCondLst>
                                    <p:cond delay="21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535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3" grpId="0" uiExpand="1" build="p"/>
      <p:bldP spid="4" grpId="0"/>
      <p:bldP spid="4" grpId="1"/>
      <p:bldP spid="17" grpId="0" animBg="1"/>
      <p:bldP spid="14" grpId="0"/>
      <p:bldP spid="14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28650" y="707509"/>
            <a:ext cx="7886700" cy="994172"/>
          </a:xfrm>
          <a:ln w="38100">
            <a:noFill/>
          </a:ln>
        </p:spPr>
        <p:txBody>
          <a:bodyPr>
            <a:normAutofit/>
          </a:bodyPr>
          <a:lstStyle/>
          <a:p>
            <a:pPr algn="ctr"/>
            <a:r>
              <a:rPr lang="en-US" sz="4600" b="1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rPr>
              <a:t>New Words</a:t>
            </a:r>
          </a:p>
        </p:txBody>
      </p:sp>
      <p:sp>
        <p:nvSpPr>
          <p:cNvPr id="16" name="Rectangle 15"/>
          <p:cNvSpPr/>
          <p:nvPr/>
        </p:nvSpPr>
        <p:spPr>
          <a:xfrm>
            <a:off x="0" y="0"/>
            <a:ext cx="9144000" cy="384880"/>
          </a:xfrm>
          <a:prstGeom prst="rect">
            <a:avLst/>
          </a:prstGeom>
          <a:solidFill>
            <a:schemeClr val="bg1">
              <a:lumMod val="50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0" y="5382485"/>
            <a:ext cx="9144000" cy="384880"/>
          </a:xfrm>
          <a:prstGeom prst="rect">
            <a:avLst/>
          </a:prstGeom>
          <a:solidFill>
            <a:schemeClr val="bg1">
              <a:lumMod val="50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3108350" y="1899872"/>
            <a:ext cx="29273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sz="4800" dirty="0">
                <a:latin typeface="Century Gothic" panose="020B0502020202020204" pitchFamily="34" charset="0"/>
              </a:rPr>
              <a:t>Christian</a:t>
            </a:r>
          </a:p>
          <a:p>
            <a:pPr fontAlgn="base"/>
            <a:endParaRPr lang="en-US" sz="4800" dirty="0">
              <a:latin typeface="Century Gothic" panose="020B0502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47BF38E-E6AD-CD43-BD59-0F26C2775D34}"/>
              </a:ext>
            </a:extLst>
          </p:cNvPr>
          <p:cNvSpPr/>
          <p:nvPr/>
        </p:nvSpPr>
        <p:spPr>
          <a:xfrm>
            <a:off x="8126075" y="-917103"/>
            <a:ext cx="990871" cy="76954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CB61C7-0A70-4CD6-B23F-628188804853}"/>
              </a:ext>
            </a:extLst>
          </p:cNvPr>
          <p:cNvSpPr txBox="1"/>
          <p:nvPr/>
        </p:nvSpPr>
        <p:spPr>
          <a:xfrm>
            <a:off x="3108350" y="3034206"/>
            <a:ext cx="306046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sz="4800" dirty="0">
                <a:latin typeface="Century Gothic" panose="020B0502020202020204" pitchFamily="34" charset="0"/>
              </a:rPr>
              <a:t>honesty</a:t>
            </a:r>
          </a:p>
          <a:p>
            <a:pPr fontAlgn="base"/>
            <a:endParaRPr lang="en-US" sz="4800" dirty="0">
              <a:latin typeface="Century Gothic" panose="020B0502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DAB819-A6E8-42F9-9B13-A90AEA078437}"/>
              </a:ext>
            </a:extLst>
          </p:cNvPr>
          <p:cNvSpPr txBox="1"/>
          <p:nvPr/>
        </p:nvSpPr>
        <p:spPr>
          <a:xfrm>
            <a:off x="3108350" y="4219949"/>
            <a:ext cx="326698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sz="4800" dirty="0">
                <a:latin typeface="Century Gothic" panose="020B0502020202020204" pitchFamily="34" charset="0"/>
              </a:rPr>
              <a:t>praise</a:t>
            </a:r>
          </a:p>
          <a:p>
            <a:pPr fontAlgn="base"/>
            <a:endParaRPr lang="en-US" sz="4800" dirty="0">
              <a:latin typeface="Century Gothic" panose="020B0502020202020204" pitchFamily="34" charset="0"/>
            </a:endParaRPr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1FFDF70E-E623-A148-B71F-114D8E61C5F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165600" y="24511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822426"/>
      </p:ext>
    </p:extLst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10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3" dur="1416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3" grpId="0"/>
      <p:bldP spid="21" grpId="0"/>
      <p:bldP spid="9" grpId="0" animBg="1"/>
      <p:bldP spid="8" grpId="0"/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28650" y="707509"/>
            <a:ext cx="7886700" cy="994172"/>
          </a:xfrm>
          <a:ln w="38100">
            <a:noFill/>
          </a:ln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rgbClr val="0099CC"/>
                </a:solidFill>
                <a:latin typeface="Century Gothic" panose="020B0502020202020204" pitchFamily="34" charset="0"/>
              </a:rPr>
              <a:t>Rule Breakers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00406" y="2012662"/>
            <a:ext cx="8743188" cy="54169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300" b="1" dirty="0">
                <a:latin typeface="Century Gothic" panose="020B0502020202020204" pitchFamily="34" charset="0"/>
              </a:rPr>
              <a:t>These words do not follow phonetic patterns.</a:t>
            </a:r>
          </a:p>
        </p:txBody>
      </p:sp>
      <p:pic>
        <p:nvPicPr>
          <p:cNvPr id="11" name="part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33994" y="219829"/>
            <a:ext cx="609600" cy="60960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7957005" y="64194"/>
            <a:ext cx="1138989" cy="9344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0" y="0"/>
            <a:ext cx="9144000" cy="384880"/>
          </a:xfrm>
          <a:prstGeom prst="rect">
            <a:avLst/>
          </a:prstGeom>
          <a:solidFill>
            <a:srgbClr val="0099CC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0" y="5382485"/>
            <a:ext cx="9144000" cy="384880"/>
          </a:xfrm>
          <a:prstGeom prst="rect">
            <a:avLst/>
          </a:prstGeom>
          <a:solidFill>
            <a:srgbClr val="0099CC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8077D7F-6FA8-6C40-8D86-EB1AEF00773C}"/>
              </a:ext>
            </a:extLst>
          </p:cNvPr>
          <p:cNvSpPr/>
          <p:nvPr/>
        </p:nvSpPr>
        <p:spPr>
          <a:xfrm>
            <a:off x="8126075" y="-917103"/>
            <a:ext cx="990871" cy="76954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642D4987-A229-7A46-BA29-7F1FC7700721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165600" y="24511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501151"/>
      </p:ext>
    </p:extLst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10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7" dur="460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3" grpId="0"/>
      <p:bldP spid="4" grpId="0" build="p"/>
      <p:bldP spid="1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losed_E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213558" y="4837639"/>
            <a:ext cx="609600" cy="6096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005011" y="4780547"/>
            <a:ext cx="1138989" cy="9344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0" y="0"/>
            <a:ext cx="9144000" cy="384880"/>
          </a:xfrm>
          <a:prstGeom prst="rect">
            <a:avLst/>
          </a:prstGeom>
          <a:solidFill>
            <a:srgbClr val="0099CC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0" y="5382485"/>
            <a:ext cx="9144000" cy="384880"/>
          </a:xfrm>
          <a:prstGeom prst="rect">
            <a:avLst/>
          </a:prstGeom>
          <a:solidFill>
            <a:srgbClr val="0099CC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F5F4E5F-E70B-45B3-89F6-884C7C1F35DB}"/>
              </a:ext>
            </a:extLst>
          </p:cNvPr>
          <p:cNvSpPr txBox="1"/>
          <p:nvPr/>
        </p:nvSpPr>
        <p:spPr>
          <a:xfrm>
            <a:off x="750656" y="986818"/>
            <a:ext cx="34042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sz="4800" dirty="0">
                <a:latin typeface="Century Gothic" panose="020B0502020202020204" pitchFamily="34" charset="0"/>
              </a:rPr>
              <a:t>is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CF65495-1061-4245-A875-A64375A66C8F}"/>
              </a:ext>
            </a:extLst>
          </p:cNvPr>
          <p:cNvSpPr/>
          <p:nvPr/>
        </p:nvSpPr>
        <p:spPr>
          <a:xfrm>
            <a:off x="5086905" y="929726"/>
            <a:ext cx="325091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z="4800" dirty="0">
                <a:latin typeface="Century Gothic" panose="020B0502020202020204" pitchFamily="34" charset="0"/>
              </a:rPr>
              <a:t>the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9C32341-F0DA-4F25-8CFD-1F75FCA43673}"/>
              </a:ext>
            </a:extLst>
          </p:cNvPr>
          <p:cNvSpPr txBox="1"/>
          <p:nvPr/>
        </p:nvSpPr>
        <p:spPr>
          <a:xfrm>
            <a:off x="750656" y="2258024"/>
            <a:ext cx="34042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sz="4800" dirty="0">
                <a:latin typeface="Century Gothic" panose="020B0502020202020204" pitchFamily="34" charset="0"/>
              </a:rPr>
              <a:t>to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21C3FE0-D9D4-4928-BE46-CF27B8D9498C}"/>
              </a:ext>
            </a:extLst>
          </p:cNvPr>
          <p:cNvSpPr/>
          <p:nvPr/>
        </p:nvSpPr>
        <p:spPr>
          <a:xfrm>
            <a:off x="5086905" y="2258024"/>
            <a:ext cx="234833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z="4800" dirty="0">
                <a:latin typeface="Century Gothic" panose="020B0502020202020204" pitchFamily="34" charset="0"/>
              </a:rPr>
              <a:t>you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9ACB468-65CA-4426-A7AE-01391102F202}"/>
              </a:ext>
            </a:extLst>
          </p:cNvPr>
          <p:cNvSpPr txBox="1"/>
          <p:nvPr/>
        </p:nvSpPr>
        <p:spPr>
          <a:xfrm>
            <a:off x="750656" y="3603307"/>
            <a:ext cx="33421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sz="4800" dirty="0">
                <a:latin typeface="Century Gothic" panose="020B0502020202020204" pitchFamily="34" charset="0"/>
              </a:rPr>
              <a:t>his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CA3337F-CDF5-0A43-A89A-C24ADC28DFF1}"/>
              </a:ext>
            </a:extLst>
          </p:cNvPr>
          <p:cNvSpPr txBox="1"/>
          <p:nvPr/>
        </p:nvSpPr>
        <p:spPr>
          <a:xfrm>
            <a:off x="4474346" y="3586322"/>
            <a:ext cx="2734322" cy="847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/>
            <a:r>
              <a:rPr lang="en-US" sz="4800" dirty="0">
                <a:latin typeface="Century Gothic" panose="020B0502020202020204" pitchFamily="34" charset="0"/>
              </a:rPr>
              <a:t>your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562C115-8E55-3247-955F-0656581C22C7}"/>
              </a:ext>
            </a:extLst>
          </p:cNvPr>
          <p:cNvSpPr/>
          <p:nvPr/>
        </p:nvSpPr>
        <p:spPr>
          <a:xfrm>
            <a:off x="8126075" y="-917103"/>
            <a:ext cx="990871" cy="76954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FF1F292C-5B22-2844-B84A-BD9333A69D98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165600" y="24511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069552"/>
      </p:ext>
    </p:extLst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6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0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0" nodeType="withEffect">
                                  <p:stCondLst>
                                    <p:cond delay="27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9" dur="2551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audio>
              <p:cMediaNode vol="8000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2" grpId="0"/>
      <p:bldP spid="15" grpId="0"/>
      <p:bldP spid="16" grpId="0"/>
      <p:bldP spid="17" grpId="0"/>
      <p:bldP spid="18" grpId="0"/>
      <p:bldP spid="13" grpId="0"/>
      <p:bldP spid="20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48665</TotalTime>
  <Words>118</Words>
  <Application>Microsoft Macintosh PowerPoint</Application>
  <PresentationFormat>On-screen Show (16:10)</PresentationFormat>
  <Paragraphs>57</Paragraphs>
  <Slides>12</Slides>
  <Notes>0</Notes>
  <HiddenSlides>0</HiddenSlides>
  <MMClips>22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Calibri</vt:lpstr>
      <vt:lpstr>Calibri Light</vt:lpstr>
      <vt:lpstr>Century Gothic</vt:lpstr>
      <vt:lpstr>Times New Roman</vt:lpstr>
      <vt:lpstr>Office Theme</vt:lpstr>
      <vt:lpstr>PowerPoint Presentation</vt:lpstr>
      <vt:lpstr>Other Sounds – Soft C</vt:lpstr>
      <vt:lpstr>PowerPoint Presentation</vt:lpstr>
      <vt:lpstr>Silent Letters</vt:lpstr>
      <vt:lpstr>PowerPoint Presentation</vt:lpstr>
      <vt:lpstr>PowerPoint Presentation</vt:lpstr>
      <vt:lpstr>New Words</vt:lpstr>
      <vt:lpstr>Rule Breakers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Will Mary Say Yes to God?</dc:title>
  <dc:creator>Lisa Suggs</dc:creator>
  <cp:lastModifiedBy>Carol Hale</cp:lastModifiedBy>
  <cp:revision>319</cp:revision>
  <dcterms:created xsi:type="dcterms:W3CDTF">2017-01-10T01:35:56Z</dcterms:created>
  <dcterms:modified xsi:type="dcterms:W3CDTF">2018-09-03T14:32:17Z</dcterms:modified>
</cp:coreProperties>
</file>